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86" r:id="rId2"/>
    <p:sldId id="680" r:id="rId3"/>
    <p:sldId id="753" r:id="rId4"/>
    <p:sldId id="756" r:id="rId5"/>
    <p:sldId id="754" r:id="rId6"/>
    <p:sldId id="75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2222"/>
    <a:srgbClr val="4455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1" autoAdjust="0"/>
    <p:restoredTop sz="92587" autoAdjust="0"/>
  </p:normalViewPr>
  <p:slideViewPr>
    <p:cSldViewPr snapToGrid="0">
      <p:cViewPr varScale="1">
        <p:scale>
          <a:sx n="147" d="100"/>
          <a:sy n="147" d="100"/>
        </p:scale>
        <p:origin x="84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png>
</file>

<file path=ppt/media/image5.sv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F5D888-4825-41EB-A3FE-CFF9C7813384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B84F7B-9A6B-4EB1-A821-DB6EB43AD6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326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 err="1"/>
              <a:t>Vantablack</a:t>
            </a:r>
            <a:r>
              <a:rPr lang="en-AU" i="0" dirty="0"/>
              <a:t> absorbs 99.965% of visible light!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4288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i="0" dirty="0"/>
              <a:t>This also explains why eye protection is so important when welding – the amount of UV becomes dangerous to your eyes.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37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6164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29ABA3-72B8-441F-AA9B-D3737D2CB9D9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822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Another good explanation: https://youtu.be/7BXvc9W97iU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B84F7B-9A6B-4EB1-A821-DB6EB43AD65E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1676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015F-A8B7-4998-A7D6-AA74E3EF16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E1AF5F-AF37-424D-817C-99DD82F5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F6EF5-7F6C-4580-AD56-7F1A93367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04921-586D-458E-914F-30C459F2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75FD-C881-4700-ABED-0721F17A6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69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243D-6216-4E9A-8367-586C67BA6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E407E-19DB-401B-9571-B372FC258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0866C-A626-47C5-B122-D88AAF64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C90D-D4FA-4789-976D-1DFCA6C50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F8DE5-1D24-4ECA-977F-ECBABC905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782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CB905F-E873-42E1-A5CF-FA9D4E2CC3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1CA2E-0DE0-48ED-B534-53B1571E8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BC864-C3F4-4F36-AC97-9BA57B730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AE39E-30BE-4414-AC38-1DB0AD8CA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71FE4-C57E-435C-9720-771F2DB5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262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CFE2-EECD-48A0-9DC6-0387FCA9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49A88-8F3C-49B2-BB49-0205AC2B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FBF8A-4786-4E73-9F0E-8F7DC4E30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0AB1-BA88-4D3A-A007-FA45E02B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6BDA7-61AC-4F06-92EE-7F320BC4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011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6BE5-D8CE-4D16-86D9-54D8806DC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FF89D-43E2-404E-9B4A-FEB997AC0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BAA8C-0392-471D-9BCA-7125FDC96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926E3-29DB-4D0B-8471-702CEC9D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1B152-8622-4D82-947F-91201579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840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18931-E05D-481E-A042-656F760D3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58A7F-CB72-4CCE-961A-F9962E1BD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364C0-27B5-4CF2-B79B-2874B02A7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A3C00-5067-422A-A99F-20AA85B1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F2EB3-530F-4675-B6EC-CBFBD60A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620B2-161D-4913-8C31-13E033D1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76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BBD2E-FEB0-4503-A614-E3397B90B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07FDF-B4B1-4034-909F-8BDE548E3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7E5B0-D732-4242-AFB6-3881395B1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25D780-9CDD-4A92-9D69-23C65BF93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CE987-52B3-4F99-BAF7-8C99A82A8B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89A780-4A0A-4E9E-A6F4-9BB8D4B22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75F552-44FA-460A-A32A-41E324A91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97EFCF-D27C-452E-944F-F530868A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6722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C886D-C591-4455-B4AC-6C84334E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195F87-01A6-4CDD-981C-CAD218B7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13C85-D3CA-4772-9C71-C414D66B7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63447-0218-43A4-8285-D46AE59A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47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BE2A3F-623D-4662-BF3D-2BF67F70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224E95-209E-4EA0-A986-D8EEA340D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00AB0-ECE0-4690-BAD3-B8B01B267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333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92E1-6937-4796-B3BD-CE521074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B899E-710A-41F8-9B3D-D7D2F3CC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15EDA-C8EA-4BB9-8F87-E0489B4F2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091CF-FB2E-467A-865E-DDF1AF77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024D2-0806-4DE5-A405-012D0A79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7C89A-2C21-4C4B-926D-08B02AF9F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547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6550C-38CD-4C70-8029-8D39130C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D9A3B1-CDFA-48DD-B66C-EBB468F76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CE721-A176-494C-82C0-C6DF4B737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EEB60-8BC9-48BD-BDB9-4A382F0E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D909E-D072-4067-9904-6D95A27D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CF3F4-84B5-4253-9393-A8D12197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1331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8D7EC-A8DB-47D3-81AB-5C95AF3B5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AB8DD-80EE-4DC9-82DA-7B8B0CAC6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35878-2D90-4382-A4EB-BAA90918B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74DE9-EA36-48F0-8BEE-46EFB7BE0761}" type="datetimeFigureOut">
              <a:rPr lang="en-AU" smtClean="0"/>
              <a:t>18/06/2023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7957A-C215-45B9-9F9D-569807387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6F536-37FD-4975-8031-DAC265E21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9920A-8877-4084-AD20-C977D9AFDB3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164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ln w="38100">
            <a:solidFill>
              <a:srgbClr val="FF0000"/>
            </a:solidFill>
          </a:ln>
        </p:spPr>
        <p:txBody>
          <a:bodyPr anchor="ctr"/>
          <a:lstStyle/>
          <a:p>
            <a:r>
              <a:rPr lang="en-AU" dirty="0"/>
              <a:t>Black-body Radiation</a:t>
            </a:r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942488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Black-body Radiation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If you can see an object, it is because it is reflecting light into your eyes.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If that object appears to be a certain colour, it is because it is reflecting light of specific wavelengths into your eyes – the others are being absorbed.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A black body (sometimes blackbody) is an object that absorbs all light, regardless of its wavelength.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Black bodies are idealised objects – </a:t>
            </a:r>
            <a:br>
              <a:rPr lang="en-AU" sz="2800" dirty="0"/>
            </a:br>
            <a:r>
              <a:rPr lang="en-AU" sz="2800" dirty="0"/>
              <a:t>they don’t actually exist – but stars, </a:t>
            </a:r>
            <a:br>
              <a:rPr lang="en-AU" sz="2800" dirty="0"/>
            </a:br>
            <a:r>
              <a:rPr lang="en-AU" sz="2800" dirty="0"/>
              <a:t>black holes, and synthetic materials </a:t>
            </a:r>
            <a:br>
              <a:rPr lang="en-AU" sz="2800" dirty="0"/>
            </a:br>
            <a:r>
              <a:rPr lang="en-AU" sz="2800" dirty="0"/>
              <a:t>such as </a:t>
            </a:r>
            <a:r>
              <a:rPr lang="en-AU" sz="2800" dirty="0" err="1"/>
              <a:t>Vantablack</a:t>
            </a:r>
            <a:r>
              <a:rPr lang="en-AU" sz="2800" dirty="0"/>
              <a:t> get close.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However, black bodies (like every other </a:t>
            </a:r>
            <a:br>
              <a:rPr lang="en-AU" sz="2800" dirty="0"/>
            </a:br>
            <a:r>
              <a:rPr lang="en-AU" sz="2800" dirty="0"/>
              <a:t>object, even in the dark) still </a:t>
            </a:r>
            <a:r>
              <a:rPr lang="en-AU" sz="2800" i="1" dirty="0"/>
              <a:t>emit</a:t>
            </a:r>
            <a:r>
              <a:rPr lang="en-AU" sz="2800" dirty="0"/>
              <a:t> light.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E6CB5B-9D57-63B8-1998-E74715BCA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300" y="2931655"/>
            <a:ext cx="5887700" cy="3926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34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942488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Black-body Radiation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All objects are constantly emitting light due to the thermal motion of their particles (almost exclusively their electrons).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At low temperatures, this light is very faint and almost exclusively infrared.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As an object’s temperature increases, the intensity (brightness) of this thermal radiation – the area under the curve – increases with it. However, its ‘colour’ begins to change as well.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 peak wavelength moves into </a:t>
            </a:r>
            <a:br>
              <a:rPr lang="en-AU" sz="2800" dirty="0"/>
            </a:br>
            <a:r>
              <a:rPr lang="en-AU" sz="2800" dirty="0"/>
              <a:t>the visible spectrum, causing </a:t>
            </a:r>
            <a:br>
              <a:rPr lang="en-AU" sz="2800" dirty="0"/>
            </a:br>
            <a:r>
              <a:rPr lang="en-AU" sz="2800" dirty="0"/>
              <a:t>objects to become ‘red hot’ (as </a:t>
            </a:r>
            <a:br>
              <a:rPr lang="en-AU" sz="2800" dirty="0"/>
            </a:br>
            <a:r>
              <a:rPr lang="en-AU" sz="2800" dirty="0"/>
              <a:t>they emit visible light mainly </a:t>
            </a:r>
            <a:br>
              <a:rPr lang="en-AU" sz="2800" dirty="0"/>
            </a:br>
            <a:r>
              <a:rPr lang="en-AU" sz="2800" dirty="0"/>
              <a:t>from the red end of the spectrum) </a:t>
            </a:r>
            <a:br>
              <a:rPr lang="en-AU" sz="2800" dirty="0"/>
            </a:br>
            <a:r>
              <a:rPr lang="en-AU" sz="2800" dirty="0"/>
              <a:t>and eventually ‘white hot’ (as they </a:t>
            </a:r>
            <a:br>
              <a:rPr lang="en-AU" sz="2800" dirty="0"/>
            </a:br>
            <a:r>
              <a:rPr lang="en-AU" sz="2800" dirty="0"/>
              <a:t>emit light from across the visible</a:t>
            </a:r>
            <a:br>
              <a:rPr lang="en-AU" sz="2800" dirty="0"/>
            </a:br>
            <a:r>
              <a:rPr lang="en-AU" sz="2800" dirty="0"/>
              <a:t>spectrum).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192B0F-EEB2-BB58-C506-C414C992A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349" y="3163385"/>
            <a:ext cx="6212732" cy="369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11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942488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Black-body Radiation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When this radiation is emitted by a black body, it is known as black-body radiation.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Most thermal radiation emitted by real objects can be approximated as black-body radiation, allowing us to estimate the temperatures of distant stars and planets.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CB13BFF-8A11-937C-E2F6-84A5E941C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692" y="2367064"/>
            <a:ext cx="8260308" cy="449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28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5016627" cy="584775"/>
          </a:xfrm>
          <a:prstGeom prst="homePlate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Ultraviolet Catastrophe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94C3D-61B1-2EC6-783A-0929582ACB6A}"/>
              </a:ext>
            </a:extLst>
          </p:cNvPr>
          <p:cNvSpPr txBox="1"/>
          <p:nvPr/>
        </p:nvSpPr>
        <p:spPr>
          <a:xfrm>
            <a:off x="-2" y="584775"/>
            <a:ext cx="11717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The dominant classical theory at the time, the Rayleigh-Jeans model, predicted this phenomenon well at large wavelengths but </a:t>
            </a:r>
            <a:r>
              <a:rPr lang="en-AU" sz="2800" i="1" dirty="0"/>
              <a:t>very</a:t>
            </a:r>
            <a:r>
              <a:rPr lang="en-AU" sz="2800" dirty="0"/>
              <a:t> poorly at small ones such as the UV spectrum.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This spectacular failure of classical physics, commonly referred to as the ultraviolet catastrophe, marked the beginning of what would later become quantum physics.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8B5D2A9-EAD4-5D31-0EFA-1866FA876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79465" y="2831544"/>
            <a:ext cx="5033070" cy="402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774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ULTRAVIOLET CATASTROPHE">
            <a:hlinkClick r:id="" action="ppaction://media"/>
            <a:extLst>
              <a:ext uri="{FF2B5EF4-FFF2-40B4-BE49-F238E27FC236}">
                <a16:creationId xmlns:a16="http://schemas.microsoft.com/office/drawing/2014/main" id="{6C021307-E320-98EE-8857-6DF0D35139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4387</TotalTime>
  <Words>402</Words>
  <Application>Microsoft Office PowerPoint</Application>
  <PresentationFormat>Widescreen</PresentationFormat>
  <Paragraphs>28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Black-body Radiation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Equilibrium</dc:title>
  <dc:creator>JERRY Tressa [Harrisdale Senior High School]</dc:creator>
  <cp:lastModifiedBy>AXTENS Nathan [Harrisdale Senior High School]</cp:lastModifiedBy>
  <cp:revision>74</cp:revision>
  <dcterms:created xsi:type="dcterms:W3CDTF">2022-02-16T03:17:05Z</dcterms:created>
  <dcterms:modified xsi:type="dcterms:W3CDTF">2023-06-18T15:39:21Z</dcterms:modified>
</cp:coreProperties>
</file>